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A6423-D807-405E-84D2-9E07E404D55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6E9D2-6465-4B04-B0E6-12A5A188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54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30288" y="781050"/>
            <a:ext cx="5189537" cy="389096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25068" y="4933673"/>
            <a:ext cx="5800547" cy="4674005"/>
          </a:xfrm>
          <a:prstGeom prst="rect">
            <a:avLst/>
          </a:prstGeom>
        </p:spPr>
        <p:txBody>
          <a:bodyPr lIns="93038" tIns="46519" rIns="93038" bIns="46519"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1EB83-02FA-4BF6-832E-67A0E11A499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57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E96B-C58A-4F67-81D6-EC26D6A902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3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661E-B3FF-4DDC-9654-B90A281830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CB91-5300-4C42-83EB-8E7A6CCFE2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6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D1D7-127D-47E4-8F33-AADC6FACB1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D22-30F5-474A-B8FB-2B2805C847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5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7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8679474" y="33548"/>
            <a:ext cx="40298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>
              <a:defRPr/>
            </a:pPr>
            <a:fld id="{CCA9FCA8-C93E-423A-B190-5510D9E07E3E}" type="slidenum">
              <a:rPr kumimoji="0" lang="en-US" altLang="ja-JP" sz="1108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kumimoji="0" lang="en-US" altLang="ja-JP" sz="1108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507049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619102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D5E2-36E1-46EF-98A0-BC7F8E610D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3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5561-B352-40E0-8D2E-6E3D9B03BE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96BC-3768-4686-8A51-27B1A973DA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BB3E-AE35-4DD1-A312-5ED8738454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9F4B-E3EB-4D77-A164-820D6952CF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0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846B-F7D8-47C9-9D2F-BF46DEA02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81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8467657" y="3946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FEDD611C-3EEB-483D-890D-B318B7E48D4F}" type="slidenum">
              <a:rPr lang="ja-JP" altLang="en-US" sz="1477" smtClean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‹#›</a:t>
            </a:fld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6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0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think-cell Slide" r:id="rId21" imgW="216" imgH="216" progId="TCLayout.ActiveDocument.1">
                  <p:embed/>
                </p:oleObj>
              </mc:Choice>
              <mc:Fallback>
                <p:oleObj name="think-cell Slide" r:id="rId21" imgW="216" imgH="216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C513-ED36-4ACE-9B7B-24B87944AF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2022/4/21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21899" y="703774"/>
            <a:ext cx="9162638" cy="664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4023" tIns="42011" rIns="84023" bIns="42011" anchor="ctr"/>
          <a:lstStyle/>
          <a:p>
            <a:pPr algn="ctr" defTabSz="840286">
              <a:defRPr/>
            </a:pPr>
            <a:endParaRPr kumimoji="1" sz="1662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47526"/>
              </p:ext>
            </p:extLst>
          </p:nvPr>
        </p:nvGraphicFramePr>
        <p:xfrm>
          <a:off x="151816" y="907556"/>
          <a:ext cx="8840367" cy="5753804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67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団体名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　●●市、●●●●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株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もしくは●●大学等　</a:t>
                      </a:r>
                      <a:r>
                        <a:rPr kumimoji="1" lang="ja-JP" altLang="en-US" sz="1500" dirty="0"/>
                        <a:t>　　　　　　　　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789904061"/>
                  </a:ext>
                </a:extLst>
              </a:tr>
              <a:tr h="624486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参加希望番号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500" i="1" dirty="0">
                        <a:solidFill>
                          <a:srgbClr val="0070C0"/>
                        </a:solidFill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500303855"/>
                  </a:ext>
                </a:extLst>
              </a:tr>
              <a:tr h="2231426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コミュニティ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参加理由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例１）本自治体でも、スマートシティを進めていきたいが、同様の課題を抱えており、予算査定で耐え得る内容をともに検討したい。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例２）弊社は、全国のいくつかの自治体でスマートシティを進めており、何例か実際の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ビジネスモデルや実施手法をご紹介できるので、一度お話を聞かせていただきたい。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104919574"/>
                  </a:ext>
                </a:extLst>
              </a:tr>
              <a:tr h="1535836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団体概要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（特徴など）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弊社（本市）は・・・・・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担当者連絡先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所属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役職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氏名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pPr algn="l"/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電話番号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メールアドレス</a:t>
                      </a:r>
                      <a:r>
                        <a:rPr kumimoji="1" lang="en-US" altLang="ja-JP" sz="1500" dirty="0"/>
                        <a:t>】</a:t>
                      </a:r>
                      <a:endParaRPr kumimoji="1" lang="ja-JP" altLang="en-US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1FBDEE-2382-4F55-9C04-29E250C05622}"/>
              </a:ext>
            </a:extLst>
          </p:cNvPr>
          <p:cNvSpPr txBox="1"/>
          <p:nvPr/>
        </p:nvSpPr>
        <p:spPr bwMode="auto">
          <a:xfrm>
            <a:off x="2369480" y="114687"/>
            <a:ext cx="4684698" cy="52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45" tIns="45422" rIns="90845" bIns="45422" rtlCol="0">
            <a:spAutoFit/>
          </a:bodyPr>
          <a:lstStyle/>
          <a:p>
            <a:pPr marL="182563" indent="-182563"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コミュニティ　参加希望シート　 </a:t>
            </a:r>
          </a:p>
        </p:txBody>
      </p:sp>
    </p:spTree>
    <p:extLst>
      <p:ext uri="{BB962C8B-B14F-4D97-AF65-F5344CB8AC3E}">
        <p14:creationId xmlns:p14="http://schemas.microsoft.com/office/powerpoint/2010/main" val="13231388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90845" tIns="45422" rIns="90845" bIns="45422">
        <a:spAutoFit/>
      </a:bodyPr>
      <a:lstStyle>
        <a:defPPr marL="182563" indent="-182563" algn="ctr">
          <a:defRPr sz="20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5EBDCD2B169304388D7F61C15BE4BB5" ma:contentTypeVersion="2" ma:contentTypeDescription="新しいドキュメントを作成します。" ma:contentTypeScope="" ma:versionID="01385e77cd1b3d5feeedb71345fe0dd8">
  <xsd:schema xmlns:xsd="http://www.w3.org/2001/XMLSchema" xmlns:xs="http://www.w3.org/2001/XMLSchema" xmlns:p="http://schemas.microsoft.com/office/2006/metadata/properties" xmlns:ns2="b0719a81-b095-49c4-81df-6caa7d15baaf" targetNamespace="http://schemas.microsoft.com/office/2006/metadata/properties" ma:root="true" ma:fieldsID="d24e235812e88100de4f03ed92df1487" ns2:_="">
    <xsd:import namespace="b0719a81-b095-49c4-81df-6caa7d15ba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19a81-b095-49c4-81df-6caa7d15b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FCE259-5293-435F-B3A3-40337D61474F}"/>
</file>

<file path=customXml/itemProps2.xml><?xml version="1.0" encoding="utf-8"?>
<ds:datastoreItem xmlns:ds="http://schemas.openxmlformats.org/officeDocument/2006/customXml" ds:itemID="{FD6B0219-4E81-4C15-98FA-0BFAC407538F}"/>
</file>

<file path=customXml/itemProps3.xml><?xml version="1.0" encoding="utf-8"?>
<ds:datastoreItem xmlns:ds="http://schemas.openxmlformats.org/officeDocument/2006/customXml" ds:itemID="{B21F58A6-F028-45F3-92C8-F77F312BCC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178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Arial</vt:lpstr>
      <vt:lpstr>Calibri</vt:lpstr>
      <vt:lpstr>Impact</vt:lpstr>
      <vt:lpstr>3_Office テーマ</vt:lpstr>
      <vt:lpstr>think-cell Slide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籾井　隆宏</dc:creator>
  <cp:lastModifiedBy>籾井　隆宏</cp:lastModifiedBy>
  <cp:revision>55</cp:revision>
  <dcterms:created xsi:type="dcterms:W3CDTF">2022-04-14T02:48:40Z</dcterms:created>
  <dcterms:modified xsi:type="dcterms:W3CDTF">2022-04-21T01:39:13Z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0x01010085EBDCD2B169304388D7F61C15BE4BB5</vt:lpwstr>
  </property>
</Properties>
</file>